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9D1E9E-7576-4802-B36C-F32B12CE41B6}" v="9" dt="2024-05-23T20:25:16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21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ovanna de Meira Epaminondas" userId="28bef94d-a95d-45fe-8c11-36d0d5568ea6" providerId="ADAL" clId="{969D1E9E-7576-4802-B36C-F32B12CE41B6}"/>
    <pc:docChg chg="undo custSel modSld">
      <pc:chgData name="Jeovanna de Meira Epaminondas" userId="28bef94d-a95d-45fe-8c11-36d0d5568ea6" providerId="ADAL" clId="{969D1E9E-7576-4802-B36C-F32B12CE41B6}" dt="2024-05-23T20:25:21.433" v="26" actId="1076"/>
      <pc:docMkLst>
        <pc:docMk/>
      </pc:docMkLst>
      <pc:sldChg chg="addSp modSp mod">
        <pc:chgData name="Jeovanna de Meira Epaminondas" userId="28bef94d-a95d-45fe-8c11-36d0d5568ea6" providerId="ADAL" clId="{969D1E9E-7576-4802-B36C-F32B12CE41B6}" dt="2024-05-23T20:23:56.185" v="2" actId="1076"/>
        <pc:sldMkLst>
          <pc:docMk/>
          <pc:sldMk cId="1876490293" sldId="256"/>
        </pc:sldMkLst>
        <pc:picChg chg="add mod">
          <ac:chgData name="Jeovanna de Meira Epaminondas" userId="28bef94d-a95d-45fe-8c11-36d0d5568ea6" providerId="ADAL" clId="{969D1E9E-7576-4802-B36C-F32B12CE41B6}" dt="2024-05-23T20:23:56.185" v="2" actId="1076"/>
          <ac:picMkLst>
            <pc:docMk/>
            <pc:sldMk cId="1876490293" sldId="256"/>
            <ac:picMk id="7" creationId="{ED457AC5-2090-26F3-846E-F3103A60467E}"/>
          </ac:picMkLst>
        </pc:picChg>
      </pc:sldChg>
      <pc:sldChg chg="addSp delSp modSp mod">
        <pc:chgData name="Jeovanna de Meira Epaminondas" userId="28bef94d-a95d-45fe-8c11-36d0d5568ea6" providerId="ADAL" clId="{969D1E9E-7576-4802-B36C-F32B12CE41B6}" dt="2024-05-23T20:24:42.345" v="13" actId="1076"/>
        <pc:sldMkLst>
          <pc:docMk/>
          <pc:sldMk cId="3243888035" sldId="258"/>
        </pc:sldMkLst>
        <pc:picChg chg="add del mod">
          <ac:chgData name="Jeovanna de Meira Epaminondas" userId="28bef94d-a95d-45fe-8c11-36d0d5568ea6" providerId="ADAL" clId="{969D1E9E-7576-4802-B36C-F32B12CE41B6}" dt="2024-05-23T20:24:36.492" v="11" actId="478"/>
          <ac:picMkLst>
            <pc:docMk/>
            <pc:sldMk cId="3243888035" sldId="258"/>
            <ac:picMk id="14" creationId="{DBABE16E-D203-35CF-5F0A-79987F6B9EFE}"/>
          </ac:picMkLst>
        </pc:picChg>
        <pc:picChg chg="add mod">
          <ac:chgData name="Jeovanna de Meira Epaminondas" userId="28bef94d-a95d-45fe-8c11-36d0d5568ea6" providerId="ADAL" clId="{969D1E9E-7576-4802-B36C-F32B12CE41B6}" dt="2024-05-23T20:24:42.345" v="13" actId="1076"/>
          <ac:picMkLst>
            <pc:docMk/>
            <pc:sldMk cId="3243888035" sldId="258"/>
            <ac:picMk id="15" creationId="{D120F7F4-3371-93C9-F119-D194DA7143B8}"/>
          </ac:picMkLst>
        </pc:picChg>
      </pc:sldChg>
      <pc:sldChg chg="addSp delSp modSp mod">
        <pc:chgData name="Jeovanna de Meira Epaminondas" userId="28bef94d-a95d-45fe-8c11-36d0d5568ea6" providerId="ADAL" clId="{969D1E9E-7576-4802-B36C-F32B12CE41B6}" dt="2024-05-23T20:24:48.578" v="16" actId="1076"/>
        <pc:sldMkLst>
          <pc:docMk/>
          <pc:sldMk cId="2253737868" sldId="259"/>
        </pc:sldMkLst>
        <pc:spChg chg="mod">
          <ac:chgData name="Jeovanna de Meira Epaminondas" userId="28bef94d-a95d-45fe-8c11-36d0d5568ea6" providerId="ADAL" clId="{969D1E9E-7576-4802-B36C-F32B12CE41B6}" dt="2024-05-23T20:24:48.578" v="16" actId="1076"/>
          <ac:spMkLst>
            <pc:docMk/>
            <pc:sldMk cId="2253737868" sldId="259"/>
            <ac:spMk id="4" creationId="{4A0D289B-B2CB-58D6-EA61-28769CE6F320}"/>
          </ac:spMkLst>
        </pc:spChg>
        <pc:picChg chg="add del mod">
          <ac:chgData name="Jeovanna de Meira Epaminondas" userId="28bef94d-a95d-45fe-8c11-36d0d5568ea6" providerId="ADAL" clId="{969D1E9E-7576-4802-B36C-F32B12CE41B6}" dt="2024-05-23T20:24:46.201" v="14" actId="478"/>
          <ac:picMkLst>
            <pc:docMk/>
            <pc:sldMk cId="2253737868" sldId="259"/>
            <ac:picMk id="7" creationId="{3BC1BF05-E209-E271-BA74-CBC6FFBF1FC1}"/>
          </ac:picMkLst>
        </pc:picChg>
        <pc:picChg chg="add mod">
          <ac:chgData name="Jeovanna de Meira Epaminondas" userId="28bef94d-a95d-45fe-8c11-36d0d5568ea6" providerId="ADAL" clId="{969D1E9E-7576-4802-B36C-F32B12CE41B6}" dt="2024-05-23T20:24:46.549" v="15"/>
          <ac:picMkLst>
            <pc:docMk/>
            <pc:sldMk cId="2253737868" sldId="259"/>
            <ac:picMk id="8" creationId="{92F1A3AD-C7CA-3944-B943-5DF34BA5EF26}"/>
          </ac:picMkLst>
        </pc:picChg>
      </pc:sldChg>
      <pc:sldChg chg="addSp modSp">
        <pc:chgData name="Jeovanna de Meira Epaminondas" userId="28bef94d-a95d-45fe-8c11-36d0d5568ea6" providerId="ADAL" clId="{969D1E9E-7576-4802-B36C-F32B12CE41B6}" dt="2024-05-23T20:24:50.491" v="17"/>
        <pc:sldMkLst>
          <pc:docMk/>
          <pc:sldMk cId="1612189728" sldId="260"/>
        </pc:sldMkLst>
        <pc:picChg chg="add mod">
          <ac:chgData name="Jeovanna de Meira Epaminondas" userId="28bef94d-a95d-45fe-8c11-36d0d5568ea6" providerId="ADAL" clId="{969D1E9E-7576-4802-B36C-F32B12CE41B6}" dt="2024-05-23T20:24:50.491" v="17"/>
          <ac:picMkLst>
            <pc:docMk/>
            <pc:sldMk cId="1612189728" sldId="260"/>
            <ac:picMk id="5" creationId="{9A1F1349-C982-9D7F-5646-016863BCF99C}"/>
          </ac:picMkLst>
        </pc:picChg>
      </pc:sldChg>
      <pc:sldChg chg="addSp modSp mod">
        <pc:chgData name="Jeovanna de Meira Epaminondas" userId="28bef94d-a95d-45fe-8c11-36d0d5568ea6" providerId="ADAL" clId="{969D1E9E-7576-4802-B36C-F32B12CE41B6}" dt="2024-05-23T20:25:07.006" v="22" actId="688"/>
        <pc:sldMkLst>
          <pc:docMk/>
          <pc:sldMk cId="1480855468" sldId="261"/>
        </pc:sldMkLst>
        <pc:picChg chg="add mod">
          <ac:chgData name="Jeovanna de Meira Epaminondas" userId="28bef94d-a95d-45fe-8c11-36d0d5568ea6" providerId="ADAL" clId="{969D1E9E-7576-4802-B36C-F32B12CE41B6}" dt="2024-05-23T20:25:07.006" v="22" actId="688"/>
          <ac:picMkLst>
            <pc:docMk/>
            <pc:sldMk cId="1480855468" sldId="261"/>
            <ac:picMk id="6" creationId="{E87FCE25-7C4D-8FD5-7164-EA881C4FF741}"/>
          </ac:picMkLst>
        </pc:picChg>
      </pc:sldChg>
      <pc:sldChg chg="addSp modSp mod">
        <pc:chgData name="Jeovanna de Meira Epaminondas" userId="28bef94d-a95d-45fe-8c11-36d0d5568ea6" providerId="ADAL" clId="{969D1E9E-7576-4802-B36C-F32B12CE41B6}" dt="2024-05-23T20:25:21.433" v="26" actId="1076"/>
        <pc:sldMkLst>
          <pc:docMk/>
          <pc:sldMk cId="527592684" sldId="262"/>
        </pc:sldMkLst>
        <pc:picChg chg="add mod">
          <ac:chgData name="Jeovanna de Meira Epaminondas" userId="28bef94d-a95d-45fe-8c11-36d0d5568ea6" providerId="ADAL" clId="{969D1E9E-7576-4802-B36C-F32B12CE41B6}" dt="2024-05-23T20:25:15.119" v="23"/>
          <ac:picMkLst>
            <pc:docMk/>
            <pc:sldMk cId="527592684" sldId="262"/>
            <ac:picMk id="4" creationId="{D9428A09-7EAF-B1DF-7A95-C608365C3084}"/>
          </ac:picMkLst>
        </pc:picChg>
        <pc:picChg chg="add mod">
          <ac:chgData name="Jeovanna de Meira Epaminondas" userId="28bef94d-a95d-45fe-8c11-36d0d5568ea6" providerId="ADAL" clId="{969D1E9E-7576-4802-B36C-F32B12CE41B6}" dt="2024-05-23T20:25:21.433" v="26" actId="1076"/>
          <ac:picMkLst>
            <pc:docMk/>
            <pc:sldMk cId="527592684" sldId="262"/>
            <ac:picMk id="5" creationId="{CE18E9C6-4C9A-5D45-F0E1-49E4093C557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3CB3B4-AE5E-E3C5-207F-62BEF691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D20E3E5-5931-8C7A-F8D2-527131DACF3A}"/>
              </a:ext>
            </a:extLst>
          </p:cNvPr>
          <p:cNvGrpSpPr/>
          <p:nvPr userDrawn="1"/>
        </p:nvGrpSpPr>
        <p:grpSpPr>
          <a:xfrm>
            <a:off x="-83127" y="-928465"/>
            <a:ext cx="6903410" cy="9859519"/>
            <a:chOff x="-83127" y="-928465"/>
            <a:chExt cx="6903410" cy="9859519"/>
          </a:xfrm>
        </p:grpSpPr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C44FA2BE-3298-8BE7-9DB3-5D0B14DE3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031635">
              <a:off x="31617" y="2142388"/>
              <a:ext cx="9859519" cy="3717813"/>
            </a:xfrm>
            <a:prstGeom prst="rect">
              <a:avLst/>
            </a:prstGeom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C3F87BE8-86B0-3CA2-86E4-F087FF4C4280}"/>
                </a:ext>
              </a:extLst>
            </p:cNvPr>
            <p:cNvSpPr/>
            <p:nvPr/>
          </p:nvSpPr>
          <p:spPr>
            <a:xfrm>
              <a:off x="-83127" y="-92364"/>
              <a:ext cx="4750947" cy="7112000"/>
            </a:xfrm>
            <a:prstGeom prst="rect">
              <a:avLst/>
            </a:prstGeom>
            <a:solidFill>
              <a:srgbClr val="AC1A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0" name="Gráfico 9">
            <a:extLst>
              <a:ext uri="{FF2B5EF4-FFF2-40B4-BE49-F238E27FC236}">
                <a16:creationId xmlns:a16="http://schemas.microsoft.com/office/drawing/2014/main" id="{B7A3AD02-B06E-3199-6B46-DBB583F743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88250" y="279876"/>
            <a:ext cx="509445" cy="37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91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B711A-E3D5-3E9B-379C-5A71EFF8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85623A-3C35-299E-E9F9-6C0703604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476F2-2EE2-7A0B-85C8-916807FC8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B540B1-81EF-9800-4A98-E0724516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DBA29A-0341-151E-441E-E20EDCE7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9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B6C674-3935-DBAD-9E92-8BB96ACA7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18585A-427E-6541-AC08-8AAD43188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29D726-2EBC-4C7F-3FE9-8F665107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BC9DCC-00B6-ED4A-4E41-EA6DBBAF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6EC74-A542-6260-FEB5-35B243D6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3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EED15083-B18D-F620-9682-34B3BD39C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53161" y="822960"/>
            <a:ext cx="596906" cy="64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69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BF6FAAD9-7CAD-29E7-78FC-E40E3EDBB4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8868" y="824114"/>
            <a:ext cx="956160" cy="64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5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108D-5067-E3A3-603C-36FF212A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CD92DD-663F-C931-6729-D7C89907C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DA7032-671D-A8EC-D945-B7FF43905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BF7DC4-9651-3C61-D9D9-F88A6A7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75A1BF-A43B-BF93-00BD-C82B9555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D1DCCB-92E3-482D-A7C4-F5D69235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83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94645-25C0-5D4C-64A1-B6BCB0D1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EEB69B-8EA3-10FC-DCE5-1C9425E6C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C35D23-25BC-8274-E223-E6EEF14A1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D9D277-F91E-C4A3-5A6B-C7DA544EA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97369D-A10F-EAEE-E963-7D7C3DB60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F9E0B5C-55B3-3C1A-09A9-C182CE6F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B045EF-B7B2-BAB9-CE76-0F4BB48C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84371DB-9F2D-5DEA-6A35-A3FBC84D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41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4A8D5-21AC-CC84-51A1-FB12E76F1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7D45B81-E486-D95F-F122-7EA642D01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2A5D9A-1DB0-1683-28D1-1A483DD9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C6D0A9-6ACD-56B6-EC28-18B8A3B1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7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971606-4BD0-B5E8-AE2B-F8E32A56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394CE50-D590-9B96-E93F-60E3C237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820CCB-6A7E-F127-CAE3-82E278265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60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0EB4D-1897-1733-56EE-D05B594B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B70F5D-217A-76D7-B6E3-473804D8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3198BBC-805B-C386-7CA3-051D5A01A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C8A2C3-F0F1-8FDE-7669-D81A62C6F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9CE25-85C8-9D5F-AD4A-14FF049F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345776-1DE0-9E3D-8CFB-87643F58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21354-6CD9-7C2A-966F-374F6A534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40E8A6D-CD2C-709F-E235-9437344AE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1D887B-193D-0AEF-4B13-69EB92678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3C50A9-2638-4359-6C56-373F2EFE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9F70AA-2697-8422-D9BE-90C281CD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4FB356-5AB9-92C3-2C19-91EC1B0C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73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C7CC83-6D05-67F6-E37B-0A007A2C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9A9921-498C-446B-61A7-8411A2069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CC02A3-8D91-9E48-ED6D-3951FF59A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719B3F-4004-4592-92D4-595C0EE8106E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299558-0285-D198-D2F1-82986397E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DAC93C-4ED6-24F6-DEB6-760A56687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C72333-8BC2-4BFD-A61A-22FAA2C3423C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E6CB3BF6-4AB2-F6C9-2726-984805FEE6D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88250" y="279876"/>
            <a:ext cx="509445" cy="37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fonts.google.com/share?selection.family=Lato:ital,wght@0,100;0,300;0,400;0,700;0,900;1,100;1,300;1,400;1,700;1,9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62AF79BC-FAC7-EE14-62A0-28E35B72A50F}"/>
              </a:ext>
            </a:extLst>
          </p:cNvPr>
          <p:cNvSpPr txBox="1"/>
          <p:nvPr/>
        </p:nvSpPr>
        <p:spPr>
          <a:xfrm>
            <a:off x="546410" y="742010"/>
            <a:ext cx="470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Lato" panose="020F0502020204030203" pitchFamily="34" charset="0"/>
              </a:rPr>
              <a:t>Caro usuário, aqui estão algumas boas práticas, para garantir o padrão visual da Dental Uni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54A4F91-79CD-41EE-3B49-32886BF5197D}"/>
              </a:ext>
            </a:extLst>
          </p:cNvPr>
          <p:cNvSpPr txBox="1"/>
          <p:nvPr/>
        </p:nvSpPr>
        <p:spPr>
          <a:xfrm>
            <a:off x="977590" y="3101613"/>
            <a:ext cx="470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Lato" panose="020F0502020204030203" pitchFamily="34" charset="0"/>
              </a:rPr>
              <a:t>Utilize SEMPRE a Fonte Lato (</a:t>
            </a:r>
            <a:r>
              <a:rPr lang="pt-BR" sz="1600" b="1" dirty="0">
                <a:latin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baixe aqui</a:t>
            </a:r>
            <a:r>
              <a:rPr lang="pt-BR" sz="1600" b="1" dirty="0">
                <a:latin typeface="Lato" panose="020F0502020204030203" pitchFamily="34" charset="0"/>
              </a:rPr>
              <a:t>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B55C90E-A69E-D215-2E14-EF3A5BB46819}"/>
              </a:ext>
            </a:extLst>
          </p:cNvPr>
          <p:cNvSpPr txBox="1"/>
          <p:nvPr/>
        </p:nvSpPr>
        <p:spPr>
          <a:xfrm>
            <a:off x="6508596" y="815306"/>
            <a:ext cx="4705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Lato" panose="020F0502020204030203" pitchFamily="34" charset="0"/>
              </a:rPr>
              <a:t>Nosso tom de Bordô é o #801010. Para encontrar esse tom, siga esses passos: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509684-3586-462A-1178-4257C9809F24}"/>
              </a:ext>
            </a:extLst>
          </p:cNvPr>
          <p:cNvSpPr txBox="1"/>
          <p:nvPr/>
        </p:nvSpPr>
        <p:spPr>
          <a:xfrm>
            <a:off x="564994" y="3028318"/>
            <a:ext cx="53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801010"/>
                </a:solidFill>
                <a:latin typeface="Lato" panose="020F0502020204030203" pitchFamily="34" charset="0"/>
              </a:rPr>
              <a:t>1.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2C9B19F-DFA8-AD18-5C5D-3F036EFD044B}"/>
              </a:ext>
            </a:extLst>
          </p:cNvPr>
          <p:cNvSpPr txBox="1"/>
          <p:nvPr/>
        </p:nvSpPr>
        <p:spPr>
          <a:xfrm>
            <a:off x="6096000" y="742010"/>
            <a:ext cx="53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801010"/>
                </a:solidFill>
                <a:latin typeface="Lato" panose="020F0502020204030203" pitchFamily="34" charset="0"/>
              </a:rPr>
              <a:t>2.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E82DC74-9E78-F8B3-3547-99D328C78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597" y="1420231"/>
            <a:ext cx="1737613" cy="2551547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394EA2B0-1DFD-DB6C-0436-8BAF2C8CECD9}"/>
              </a:ext>
            </a:extLst>
          </p:cNvPr>
          <p:cNvSpPr txBox="1"/>
          <p:nvPr/>
        </p:nvSpPr>
        <p:spPr>
          <a:xfrm>
            <a:off x="6103135" y="4033371"/>
            <a:ext cx="240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Lato" panose="020F0502020204030203" pitchFamily="34" charset="0"/>
              </a:rPr>
              <a:t>Clique para alterar cor do texto e vá em “Mais cores..”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A2620FB-8598-3663-6770-27D6844C6E8C}"/>
              </a:ext>
            </a:extLst>
          </p:cNvPr>
          <p:cNvSpPr txBox="1"/>
          <p:nvPr/>
        </p:nvSpPr>
        <p:spPr>
          <a:xfrm>
            <a:off x="8503843" y="4042844"/>
            <a:ext cx="358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Lato" panose="020F0502020204030203" pitchFamily="34" charset="0"/>
              </a:rPr>
              <a:t>Na aba “personalizar” vá até o HEX e digite o código #ab1c20, pressione “ok” e pronto.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4CFA2F2-AE34-3228-0A49-4AA7CF7DABA3}"/>
              </a:ext>
            </a:extLst>
          </p:cNvPr>
          <p:cNvSpPr/>
          <p:nvPr/>
        </p:nvSpPr>
        <p:spPr>
          <a:xfrm>
            <a:off x="6406259" y="3432316"/>
            <a:ext cx="1839951" cy="278781"/>
          </a:xfrm>
          <a:prstGeom prst="rect">
            <a:avLst/>
          </a:prstGeom>
          <a:noFill/>
          <a:ln>
            <a:solidFill>
              <a:srgbClr val="AB1C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5AE3C959-EAB1-550A-9C9B-71F383DBE2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6074" y="1518691"/>
            <a:ext cx="1858336" cy="2318551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5DF47A5D-7352-2C7A-F00D-8342B75F7DC1}"/>
              </a:ext>
            </a:extLst>
          </p:cNvPr>
          <p:cNvSpPr txBox="1"/>
          <p:nvPr/>
        </p:nvSpPr>
        <p:spPr>
          <a:xfrm>
            <a:off x="709217" y="5186046"/>
            <a:ext cx="107735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Lato" panose="020F0502020204030203" pitchFamily="34" charset="0"/>
              </a:rPr>
              <a:t>Caso tenha dúvidas sobre o resultado de uma arte, por favor, não hesite em contatar um designer.</a:t>
            </a:r>
          </a:p>
          <a:p>
            <a:pPr algn="ctr"/>
            <a:endParaRPr lang="pt-BR" b="1" dirty="0">
              <a:latin typeface="Lato" panose="020F0502020204030203" pitchFamily="34" charset="0"/>
            </a:endParaRPr>
          </a:p>
          <a:p>
            <a:pPr algn="ctr"/>
            <a:r>
              <a:rPr lang="pt-BR" b="1" dirty="0">
                <a:latin typeface="Lato" panose="020F0502020204030203" pitchFamily="34" charset="0"/>
              </a:rPr>
              <a:t>Atenciosamente, </a:t>
            </a:r>
            <a:br>
              <a:rPr lang="pt-BR" b="1" dirty="0">
                <a:latin typeface="Lato" panose="020F0502020204030203" pitchFamily="34" charset="0"/>
              </a:rPr>
            </a:br>
            <a:r>
              <a:rPr lang="pt-BR" b="1" dirty="0">
                <a:latin typeface="Lato" panose="020F0502020204030203" pitchFamily="34" charset="0"/>
              </a:rPr>
              <a:t>Equipe de Marketing</a:t>
            </a:r>
          </a:p>
        </p:txBody>
      </p:sp>
    </p:spTree>
    <p:extLst>
      <p:ext uri="{BB962C8B-B14F-4D97-AF65-F5344CB8AC3E}">
        <p14:creationId xmlns:p14="http://schemas.microsoft.com/office/powerpoint/2010/main" val="397390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6147BD97-ABAE-4799-BBA4-9A4F1FFF9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1199" y="3016370"/>
            <a:ext cx="5310910" cy="825259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ED457AC5-2090-26F3-846E-F3103A604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09737" y="3841629"/>
            <a:ext cx="1698336" cy="23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9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áfico 14">
            <a:extLst>
              <a:ext uri="{FF2B5EF4-FFF2-40B4-BE49-F238E27FC236}">
                <a16:creationId xmlns:a16="http://schemas.microsoft.com/office/drawing/2014/main" id="{D120F7F4-3371-93C9-F119-D194DA714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38404" y="6495069"/>
            <a:ext cx="1178676" cy="1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8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A0D289B-B2CB-58D6-EA61-28769CE6F320}"/>
              </a:ext>
            </a:extLst>
          </p:cNvPr>
          <p:cNvSpPr/>
          <p:nvPr/>
        </p:nvSpPr>
        <p:spPr>
          <a:xfrm>
            <a:off x="-172212" y="6334242"/>
            <a:ext cx="12536424" cy="646546"/>
          </a:xfrm>
          <a:prstGeom prst="rect">
            <a:avLst/>
          </a:prstGeom>
          <a:solidFill>
            <a:srgbClr val="AC1A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92F1A3AD-C7CA-3944-B943-5DF34BA5E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38404" y="6495069"/>
            <a:ext cx="1178676" cy="1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3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9A1F1349-C982-9D7F-5646-016863BCF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38404" y="6495069"/>
            <a:ext cx="1178676" cy="1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8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E87FCE25-7C4D-8FD5-7164-EA881C4F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38404" y="6495069"/>
            <a:ext cx="1178676" cy="1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5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B2E33323-89AD-7A07-A524-A8439F0DC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6081" y="233629"/>
            <a:ext cx="6152578" cy="6390742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E18E9C6-4C9A-5D45-F0E1-49E4093C5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11422679" y="6123305"/>
            <a:ext cx="880746" cy="12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92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110</Words>
  <Application>Microsoft Office PowerPoint</Application>
  <PresentationFormat>Widescreen</PresentationFormat>
  <Paragraphs>10</Paragraphs>
  <Slides>7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Lato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Jeovanna de Meira Epaminondas</dc:creator>
  <cp:lastModifiedBy>Jeovanna de Meira Epaminondas</cp:lastModifiedBy>
  <cp:revision>1</cp:revision>
  <dcterms:created xsi:type="dcterms:W3CDTF">2024-05-23T20:05:41Z</dcterms:created>
  <dcterms:modified xsi:type="dcterms:W3CDTF">2024-05-23T20:25:25Z</dcterms:modified>
</cp:coreProperties>
</file>